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  <p:sldId id="261" r:id="rId9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_tradnl" sz="2800" dirty="0"/>
              <a:t>8.- Ciclo de vida de los componentes</a:t>
            </a:r>
            <a:endParaRPr lang="es-ES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320" y="2348880"/>
            <a:ext cx="6052669" cy="296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Métodos para el ciclo de vida de componentes.</a:t>
            </a:r>
          </a:p>
          <a:p>
            <a:pPr lvl="2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 dispone de una serie de métodos para ejecutar </a:t>
            </a:r>
            <a:r>
              <a:rPr lang="es-ES" sz="24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hooks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en las diferentes fases del ciclo de vida de los componentes. Estos métodos son implementados a través de interfaces en la clase del componente.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81571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Métodos para el ciclo de vida de componentes.</a:t>
            </a:r>
          </a:p>
          <a:p>
            <a:pPr algn="just"/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139" y="1916832"/>
            <a:ext cx="4274464" cy="458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5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677699"/>
              </p:ext>
            </p:extLst>
          </p:nvPr>
        </p:nvGraphicFramePr>
        <p:xfrm>
          <a:off x="412280" y="1700808"/>
          <a:ext cx="8264176" cy="3571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4813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7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456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Interfaz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M</a:t>
                      </a:r>
                      <a:r>
                        <a:rPr lang="es-ES" dirty="0" err="1"/>
                        <a:t>étodo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Descripci</a:t>
                      </a:r>
                      <a:r>
                        <a:rPr lang="es-ES" dirty="0" err="1"/>
                        <a:t>ón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OnChanges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ngOnChanges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Responde cuando Angular restablece propiedades de entrada vinculadas a datos. El método recibe un objeto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SimpleChanges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 los valores de propiedad actuales y anteriores. Es llamado antes de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y cuando una o más propiedades de entrada enlazadas a datos cambien.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OnInit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Inicializa la directiva o el componente una vez que Angular haya mostrado las propiedades vinculadas a datos y establece las propiedades de entrada de la directiva o el componente. Es llamado solo una vez, justo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despu</a:t>
                      </a:r>
                      <a:r>
                        <a:rPr lang="es-E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é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 del primer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ngOnChanges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830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075104"/>
              </p:ext>
            </p:extLst>
          </p:nvPr>
        </p:nvGraphicFramePr>
        <p:xfrm>
          <a:off x="412280" y="1700808"/>
          <a:ext cx="8264176" cy="2473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55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22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764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Interfaz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M</a:t>
                      </a:r>
                      <a:r>
                        <a:rPr lang="es-ES" dirty="0" err="1"/>
                        <a:t>étodo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Descripci</a:t>
                      </a:r>
                      <a:r>
                        <a:rPr lang="es-ES" dirty="0" err="1"/>
                        <a:t>ón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DoCheck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ngDoCheck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 activado durante cada detección de cambios, inmediatamente después de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ngOnChanges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y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AfterContentInit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ngAfterContentInit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 activado después de que Angular proyecte contenido externo en la vista del componente.</a:t>
                      </a:r>
                      <a:r>
                        <a:rPr lang="es-ES_tradnl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 llama una vez después del primer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NgDoCheck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23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228948"/>
              </p:ext>
            </p:extLst>
          </p:nvPr>
        </p:nvGraphicFramePr>
        <p:xfrm>
          <a:off x="412280" y="1700808"/>
          <a:ext cx="8264176" cy="32969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87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3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Interfaz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M</a:t>
                      </a:r>
                      <a:r>
                        <a:rPr lang="es-ES" dirty="0" err="1"/>
                        <a:t>étodo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Descripci</a:t>
                      </a:r>
                      <a:r>
                        <a:rPr lang="es-ES" dirty="0" err="1"/>
                        <a:t>ón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AfterContentChecked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ngAfterContentChecked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Responde después de que Angular comprueba el contenido proyectado en el componente. Es llamado después de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ngAfterContentInit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y cada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NgDoCheck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posterior.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AfterViewInit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ngAfterViewInit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Responde después de que Angular inicializa las vistas del componente y las vistas secundarias. Se llama una vez después del primer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ngAfterContentChecked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1842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Ciclo de vida de los componentes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791932"/>
              </p:ext>
            </p:extLst>
          </p:nvPr>
        </p:nvGraphicFramePr>
        <p:xfrm>
          <a:off x="412280" y="1700808"/>
          <a:ext cx="8264176" cy="41198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875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0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638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/>
                        <a:t>Interfaz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/>
                        <a:t>M</a:t>
                      </a:r>
                      <a:r>
                        <a:rPr lang="es-ES" dirty="0" err="1"/>
                        <a:t>étodo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/>
                        <a:t>Descripci</a:t>
                      </a:r>
                      <a:r>
                        <a:rPr lang="es-ES" dirty="0" err="1"/>
                        <a:t>ón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AfterViewChecked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ngAfterViewChecked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Responde después de que Angular comprueba las vistas del componente y las vistas secundarias.</a:t>
                      </a:r>
                      <a:r>
                        <a:rPr lang="es-ES_tradnl" sz="1800" b="0" i="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 llama después de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ngAfterViewInit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y cada </a:t>
                      </a:r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ngAfterContentChecked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 posterior.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OnDestroy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ngOnDestroy</a:t>
                      </a:r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 llamado justo antes de que Angular destruya la directiva o el componente. Anula la suscripción de observables y desconecta los manejadores de eventos para evitar fugas de memoria.</a:t>
                      </a:r>
                      <a:endParaRPr lang="es-ES_trad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71781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7353</TotalTime>
  <Words>405</Words>
  <Application>Microsoft Macintosh PowerPoint</Application>
  <PresentationFormat>Presentación en pantalla (4:3)</PresentationFormat>
  <Paragraphs>50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94</cp:revision>
  <dcterms:created xsi:type="dcterms:W3CDTF">2016-01-18T10:38:04Z</dcterms:created>
  <dcterms:modified xsi:type="dcterms:W3CDTF">2018-07-06T12:11:52Z</dcterms:modified>
</cp:coreProperties>
</file>

<file path=docProps/thumbnail.jpeg>
</file>